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9" autoAdjust="0"/>
    <p:restoredTop sz="94655" autoAdjust="0"/>
  </p:normalViewPr>
  <p:slideViewPr>
    <p:cSldViewPr snapToGrid="0">
      <p:cViewPr varScale="1">
        <p:scale>
          <a:sx n="60" d="100"/>
          <a:sy n="60" d="100"/>
        </p:scale>
        <p:origin x="540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10" d="100"/>
        <a:sy n="11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883"/>
          </a:xfrm>
          <a:prstGeom prst="rect">
            <a:avLst/>
          </a:prstGeom>
        </p:spPr>
        <p:txBody>
          <a:bodyPr vert="horz" lIns="91822" tIns="45911" rIns="91822" bIns="459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8883"/>
          </a:xfrm>
          <a:prstGeom prst="rect">
            <a:avLst/>
          </a:prstGeom>
        </p:spPr>
        <p:txBody>
          <a:bodyPr vert="horz" lIns="91822" tIns="45911" rIns="91822" bIns="45911" rtlCol="0"/>
          <a:lstStyle>
            <a:lvl1pPr algn="r">
              <a:defRPr sz="1200"/>
            </a:lvl1pPr>
          </a:lstStyle>
          <a:p>
            <a:fld id="{340BEAD6-D215-4EEB-A274-A8E62F30CE0E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66950" y="1243013"/>
            <a:ext cx="23241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22" tIns="45911" rIns="91822" bIns="4591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85765"/>
            <a:ext cx="5486400" cy="3917514"/>
          </a:xfrm>
          <a:prstGeom prst="rect">
            <a:avLst/>
          </a:prstGeom>
        </p:spPr>
        <p:txBody>
          <a:bodyPr vert="horz" lIns="91822" tIns="45911" rIns="91822" bIns="4591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6806"/>
            <a:ext cx="2971800" cy="498883"/>
          </a:xfrm>
          <a:prstGeom prst="rect">
            <a:avLst/>
          </a:prstGeom>
        </p:spPr>
        <p:txBody>
          <a:bodyPr vert="horz" lIns="91822" tIns="45911" rIns="91822" bIns="459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4" y="9446806"/>
            <a:ext cx="2971800" cy="498883"/>
          </a:xfrm>
          <a:prstGeom prst="rect">
            <a:avLst/>
          </a:prstGeom>
        </p:spPr>
        <p:txBody>
          <a:bodyPr vert="horz" lIns="91822" tIns="45911" rIns="91822" bIns="45911" rtlCol="0" anchor="b"/>
          <a:lstStyle>
            <a:lvl1pPr algn="r">
              <a:defRPr sz="1200"/>
            </a:lvl1pPr>
          </a:lstStyle>
          <a:p>
            <a:fld id="{D673A97D-4DEB-44AD-B30E-CB9D45ECE6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766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73A97D-4DEB-44AD-B30E-CB9D45ECE63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7637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2A9D-5317-4AE1-A0ED-2D83AB696C11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530C-F266-44C8-8371-216DBD19A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824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2A9D-5317-4AE1-A0ED-2D83AB696C11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530C-F266-44C8-8371-216DBD19A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950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2A9D-5317-4AE1-A0ED-2D83AB696C11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530C-F266-44C8-8371-216DBD19A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0001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2A9D-5317-4AE1-A0ED-2D83AB696C11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530C-F266-44C8-8371-216DBD19A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39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2A9D-5317-4AE1-A0ED-2D83AB696C11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530C-F266-44C8-8371-216DBD19A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846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2A9D-5317-4AE1-A0ED-2D83AB696C11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530C-F266-44C8-8371-216DBD19A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252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2A9D-5317-4AE1-A0ED-2D83AB696C11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530C-F266-44C8-8371-216DBD19A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8277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2A9D-5317-4AE1-A0ED-2D83AB696C11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530C-F266-44C8-8371-216DBD19A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6540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2A9D-5317-4AE1-A0ED-2D83AB696C11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530C-F266-44C8-8371-216DBD19A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644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2A9D-5317-4AE1-A0ED-2D83AB696C11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530C-F266-44C8-8371-216DBD19A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315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2A9D-5317-4AE1-A0ED-2D83AB696C11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530C-F266-44C8-8371-216DBD19A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079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32A9D-5317-4AE1-A0ED-2D83AB696C11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C530C-F266-44C8-8371-216DBD19A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779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953160D-BE3E-48D7-9458-C61584F77D0B}"/>
              </a:ext>
            </a:extLst>
          </p:cNvPr>
          <p:cNvSpPr txBox="1"/>
          <p:nvPr/>
        </p:nvSpPr>
        <p:spPr>
          <a:xfrm>
            <a:off x="10958533" y="1207294"/>
            <a:ext cx="409792" cy="3714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kumimoji="1" lang="ja-JP" altLang="en-US" sz="1463" dirty="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5F66D97-1F9F-419B-8166-4F3C91130953}"/>
              </a:ext>
            </a:extLst>
          </p:cNvPr>
          <p:cNvSpPr/>
          <p:nvPr/>
        </p:nvSpPr>
        <p:spPr>
          <a:xfrm>
            <a:off x="0" y="56052"/>
            <a:ext cx="6857999" cy="1290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ja-JP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2021.10.27..</a:t>
            </a: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小宮三千夫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endParaRPr lang="ja-JP" altLang="en-US" sz="1463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000" u="sng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あいだみつを</a:t>
            </a:r>
            <a:r>
              <a:rPr lang="en-US" altLang="ja-JP" sz="2000" u="sng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｢</a:t>
            </a:r>
            <a:r>
              <a:rPr lang="ja-JP" altLang="en-US" sz="2000" u="sng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にんげんだもの</a:t>
            </a:r>
            <a:r>
              <a:rPr lang="en-US" altLang="ja-JP" sz="2000" u="sng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｣</a:t>
            </a:r>
            <a:r>
              <a:rPr lang="ja-JP" altLang="en-US" sz="2000" u="sng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みちお流解釈</a:t>
            </a:r>
            <a:endParaRPr lang="en-US" altLang="ja-JP" sz="2000" u="sng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600" u="sng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祝　時短解除</a:t>
            </a:r>
            <a:r>
              <a:rPr lang="en-US" altLang="ja-JP" sz="1600" u="sng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/</a:t>
            </a:r>
            <a:r>
              <a:rPr lang="ja-JP" altLang="en-US" sz="1600" u="sng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会合復活</a:t>
            </a:r>
            <a:endParaRPr lang="en-US" altLang="ja-JP" sz="1600" u="sng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25174CC-90B7-4EF1-ADA5-575A503C6193}"/>
              </a:ext>
            </a:extLst>
          </p:cNvPr>
          <p:cNvSpPr/>
          <p:nvPr/>
        </p:nvSpPr>
        <p:spPr>
          <a:xfrm>
            <a:off x="2301668" y="1648155"/>
            <a:ext cx="4156653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r>
              <a:rPr lang="ja-JP" altLang="ja-JP" sz="1800" kern="100" dirty="0">
                <a:effectLst/>
                <a:latin typeface="游明朝" panose="02020400000000000000" pitchFamily="18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やれなかった　やらなかった　どっちかな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533400" algn="just"/>
            <a:r>
              <a:rPr lang="ja-JP" altLang="ja-JP" sz="1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→やりたかった　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800" kern="100" dirty="0">
                <a:effectLst/>
                <a:latin typeface="HGP創英角ﾎﾟｯﾌﾟ体" panose="040B0A00000000000000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800" kern="100" dirty="0">
              <a:effectLst/>
              <a:latin typeface="游明朝" panose="02020400000000000000" pitchFamily="18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just"/>
            <a:endParaRPr lang="en-US" altLang="ja-JP" kern="100" dirty="0">
              <a:latin typeface="游明朝" panose="02020400000000000000" pitchFamily="18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800" kern="100" dirty="0">
              <a:effectLst/>
              <a:latin typeface="游明朝" panose="02020400000000000000" pitchFamily="18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800" kern="100" dirty="0">
              <a:effectLst/>
              <a:latin typeface="游明朝" panose="02020400000000000000" pitchFamily="18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800" kern="100" dirty="0">
                <a:effectLst/>
                <a:latin typeface="游明朝" panose="02020400000000000000" pitchFamily="18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ただいるだけで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533400" algn="just"/>
            <a:r>
              <a:rPr lang="ja-JP" altLang="ja-JP" sz="1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→ただいるだけで　うっとおしい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762000" algn="just"/>
            <a:r>
              <a:rPr lang="ja-JP" altLang="ja-JP" sz="1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ただいるだけで　わずらわしい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762000" algn="just"/>
            <a:r>
              <a:rPr lang="ja-JP" altLang="ja-JP" sz="1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ただいるだけで　気が滅入る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800" kern="100" dirty="0">
                <a:effectLst/>
                <a:latin typeface="HGP創英角ﾎﾟｯﾌﾟ体" panose="040B0A00000000000000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800" kern="100" dirty="0">
              <a:effectLst/>
              <a:highlight>
                <a:srgbClr val="FFFF00"/>
              </a:highlight>
              <a:latin typeface="游明朝" panose="02020400000000000000" pitchFamily="18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just"/>
            <a:endParaRPr lang="en-US" altLang="ja-JP" kern="100" dirty="0">
              <a:latin typeface="游明朝" panose="02020400000000000000" pitchFamily="18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800" kern="100" dirty="0">
                <a:effectLst/>
                <a:latin typeface="游明朝" panose="02020400000000000000" pitchFamily="18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一生勉強　一生青春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	</a:t>
            </a:r>
            <a:r>
              <a:rPr lang="ja-JP" altLang="ja-JP" sz="1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→</a:t>
            </a:r>
            <a:r>
              <a:rPr lang="ja-JP" altLang="en-US" sz="1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一瞬</a:t>
            </a:r>
            <a:r>
              <a:rPr lang="ja-JP" altLang="ja-JP" sz="1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勉強　</a:t>
            </a:r>
            <a:r>
              <a:rPr lang="ja-JP" altLang="en-US" sz="1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一生青春</a:t>
            </a:r>
            <a:r>
              <a:rPr lang="en-US" altLang="ja-JP" sz="1800" kern="100" dirty="0">
                <a:effectLst/>
                <a:latin typeface="HGP創英角ﾎﾟｯﾌﾟ体" panose="040B0A00000000000000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800" kern="100" dirty="0">
              <a:effectLst/>
              <a:latin typeface="游明朝" panose="02020400000000000000" pitchFamily="18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just"/>
            <a:endParaRPr lang="en-US" altLang="ja-JP" kern="100" dirty="0">
              <a:latin typeface="游明朝" panose="02020400000000000000" pitchFamily="18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800" kern="100" dirty="0">
                <a:effectLst/>
                <a:latin typeface="游明朝" panose="02020400000000000000" pitchFamily="18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夢はでっかく　根は深く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	</a:t>
            </a:r>
            <a:r>
              <a:rPr lang="ja-JP" altLang="ja-JP" sz="1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→夢はそこそこ　根は適当に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800" kern="100" dirty="0">
                <a:effectLst/>
                <a:latin typeface="HGP創英角ﾎﾟｯﾌﾟ体" panose="040B0A00000000000000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800" kern="100" dirty="0">
              <a:effectLst/>
              <a:latin typeface="游明朝" panose="02020400000000000000" pitchFamily="18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just"/>
            <a:endParaRPr lang="en-US" altLang="ja-JP" kern="100" dirty="0">
              <a:latin typeface="游明朝" panose="02020400000000000000" pitchFamily="18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800" kern="100" dirty="0">
                <a:effectLst/>
                <a:latin typeface="游明朝" panose="02020400000000000000" pitchFamily="18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あれもこれもほしがるなよ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	</a:t>
            </a:r>
            <a:r>
              <a:rPr lang="ja-JP" altLang="ja-JP" sz="1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→あれとあれとあれだけはほしい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	</a:t>
            </a:r>
            <a:r>
              <a:rPr lang="ja-JP" altLang="ja-JP" sz="1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（あと・・・あれも）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7" name="図 6" descr="手袋, 挿絵 が含まれている画像&#10;&#10;自動的に生成された説明">
            <a:extLst>
              <a:ext uri="{FF2B5EF4-FFF2-40B4-BE49-F238E27FC236}">
                <a16:creationId xmlns:a16="http://schemas.microsoft.com/office/drawing/2014/main" id="{885BD04E-C9EC-4A27-AD52-71D2B3032F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601" y="3758856"/>
            <a:ext cx="1019175" cy="1433830"/>
          </a:xfrm>
          <a:prstGeom prst="rect">
            <a:avLst/>
          </a:prstGeom>
        </p:spPr>
      </p:pic>
      <p:pic>
        <p:nvPicPr>
          <p:cNvPr id="9" name="図 8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8183B54C-FE3D-4115-8E21-4B84FA01BE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79" y="5507190"/>
            <a:ext cx="1749246" cy="1163086"/>
          </a:xfrm>
          <a:prstGeom prst="rect">
            <a:avLst/>
          </a:prstGeom>
        </p:spPr>
      </p:pic>
      <p:pic>
        <p:nvPicPr>
          <p:cNvPr id="5" name="図 4" descr="文字の書かれた紙&#10;&#10;中程度の精度で自動的に生成された説明">
            <a:extLst>
              <a:ext uri="{FF2B5EF4-FFF2-40B4-BE49-F238E27FC236}">
                <a16:creationId xmlns:a16="http://schemas.microsoft.com/office/drawing/2014/main" id="{33FDD45E-6BDC-4165-8C3A-A8A14D3762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79" y="8442124"/>
            <a:ext cx="1773214" cy="1263818"/>
          </a:xfrm>
          <a:prstGeom prst="rect">
            <a:avLst/>
          </a:prstGeom>
        </p:spPr>
      </p:pic>
      <p:pic>
        <p:nvPicPr>
          <p:cNvPr id="11" name="図 10" descr="テキスト&#10;&#10;自動的に生成された説明">
            <a:extLst>
              <a:ext uri="{FF2B5EF4-FFF2-40B4-BE49-F238E27FC236}">
                <a16:creationId xmlns:a16="http://schemas.microsoft.com/office/drawing/2014/main" id="{4329139B-7CFE-4C35-A5F8-AA4C6F27AFE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79" y="6984780"/>
            <a:ext cx="1749246" cy="1142840"/>
          </a:xfrm>
          <a:prstGeom prst="rect">
            <a:avLst/>
          </a:prstGeom>
        </p:spPr>
      </p:pic>
      <p:pic>
        <p:nvPicPr>
          <p:cNvPr id="4" name="図 3" descr="テキスト, 食品 が含まれている画像&#10;&#10;自動的に生成された説明">
            <a:extLst>
              <a:ext uri="{FF2B5EF4-FFF2-40B4-BE49-F238E27FC236}">
                <a16:creationId xmlns:a16="http://schemas.microsoft.com/office/drawing/2014/main" id="{90C7BD5A-4B6E-4D12-B21D-4E35CBF4B8E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601" y="1840242"/>
            <a:ext cx="1032219" cy="1668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840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8016</TotalTime>
  <Words>106</Words>
  <Application>Microsoft Office PowerPoint</Application>
  <PresentationFormat>A4 210 x 297 mm</PresentationFormat>
  <Paragraphs>32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HGP創英角ﾎﾟｯﾌﾟ体</vt:lpstr>
      <vt:lpstr>HGS創英角ﾎﾟｯﾌﾟ体</vt:lpstr>
      <vt:lpstr>HG丸ｺﾞｼｯｸM-PRO</vt:lpstr>
      <vt:lpstr>游ゴシック</vt:lpstr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三千夫 小宮</dc:creator>
  <cp:lastModifiedBy>三千夫 小宮</cp:lastModifiedBy>
  <cp:revision>335</cp:revision>
  <cp:lastPrinted>2021-10-27T01:25:18Z</cp:lastPrinted>
  <dcterms:created xsi:type="dcterms:W3CDTF">2019-08-27T01:53:59Z</dcterms:created>
  <dcterms:modified xsi:type="dcterms:W3CDTF">2021-10-27T01:33:11Z</dcterms:modified>
</cp:coreProperties>
</file>